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74" r:id="rId7"/>
    <p:sldId id="263" r:id="rId8"/>
    <p:sldId id="262" r:id="rId9"/>
    <p:sldId id="261" r:id="rId10"/>
    <p:sldId id="268" r:id="rId11"/>
    <p:sldId id="269" r:id="rId12"/>
    <p:sldId id="271" r:id="rId13"/>
    <p:sldId id="272" r:id="rId14"/>
    <p:sldId id="273" r:id="rId15"/>
    <p:sldId id="26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FE612-F3AF-4290-A4D1-9D5161E23C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7 Deadly 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361746-1217-4485-850D-EBD61D8527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Brandon Steup</a:t>
            </a:r>
          </a:p>
          <a:p>
            <a:r>
              <a:rPr lang="en-US" dirty="0"/>
              <a:t>EECT-111</a:t>
            </a:r>
          </a:p>
        </p:txBody>
      </p:sp>
    </p:spTree>
    <p:extLst>
      <p:ext uri="{BB962C8B-B14F-4D97-AF65-F5344CB8AC3E}">
        <p14:creationId xmlns:p14="http://schemas.microsoft.com/office/powerpoint/2010/main" val="939395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AAE8-475F-4E3D-93F7-D00EF46C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849367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6 </a:t>
            </a:r>
            <a:r>
              <a:rPr lang="en-US" dirty="0" err="1"/>
              <a:t>cont</a:t>
            </a:r>
            <a:br>
              <a:rPr lang="en-US" dirty="0"/>
            </a:br>
            <a:br>
              <a:rPr lang="en-US" sz="2000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DD70B2-9C21-4D84-BFBB-39FDD114B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156" y="856412"/>
            <a:ext cx="8849960" cy="60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35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AAE8-475F-4E3D-93F7-D00EF46C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849367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6 </a:t>
            </a:r>
            <a:r>
              <a:rPr lang="en-US" dirty="0" err="1"/>
              <a:t>cont</a:t>
            </a:r>
            <a:br>
              <a:rPr lang="en-US" dirty="0"/>
            </a:br>
            <a:br>
              <a:rPr lang="en-US" sz="2000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D930D7-3EB3-4758-8C6C-B3EB1CD44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570" y="1618944"/>
            <a:ext cx="10078857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39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AAE8-475F-4E3D-93F7-D00EF46C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849367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7</a:t>
            </a:r>
            <a:br>
              <a:rPr lang="en-US" dirty="0"/>
            </a:br>
            <a:br>
              <a:rPr lang="en-US" sz="2000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8C024D-E85B-4781-AD1D-0D8893B513ED}"/>
              </a:ext>
            </a:extLst>
          </p:cNvPr>
          <p:cNvSpPr txBox="1"/>
          <p:nvPr/>
        </p:nvSpPr>
        <p:spPr>
          <a:xfrm>
            <a:off x="1640156" y="1155700"/>
            <a:ext cx="957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7.) Using a simple RL circuit determine the</a:t>
            </a:r>
            <a:br>
              <a:rPr lang="en-US" dirty="0"/>
            </a:br>
            <a:r>
              <a:rPr lang="en-US" dirty="0"/>
              <a:t>   a.) Time Constant (not needed)</a:t>
            </a:r>
            <a:br>
              <a:rPr lang="en-US" dirty="0"/>
            </a:br>
            <a:r>
              <a:rPr lang="en-US" dirty="0"/>
              <a:t>   b.) Create a graph that shows the RL time constant as a function of time (not needed)</a:t>
            </a:r>
            <a:br>
              <a:rPr lang="en-US" dirty="0"/>
            </a:br>
            <a:r>
              <a:rPr lang="en-US" dirty="0"/>
              <a:t>   c.) Determine XL at a fixed frequency</a:t>
            </a:r>
            <a:br>
              <a:rPr lang="en-US" dirty="0"/>
            </a:br>
            <a:r>
              <a:rPr lang="en-US" dirty="0"/>
              <a:t>   d.) Create a graph that shows how XL changes as a function of frequency</a:t>
            </a:r>
            <a:br>
              <a:rPr lang="en-US" dirty="0"/>
            </a:br>
            <a:r>
              <a:rPr lang="en-US" dirty="0"/>
              <a:t>   e.) Plot the frequency response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513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AAE8-475F-4E3D-93F7-D00EF46C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849367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7</a:t>
            </a:r>
            <a:br>
              <a:rPr lang="en-US" dirty="0"/>
            </a:br>
            <a:br>
              <a:rPr lang="en-US" sz="2000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9D3FDE-3AE4-4F78-8867-9B42DE5ED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840" y="1422059"/>
            <a:ext cx="9812119" cy="48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223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84619-D7B8-4890-B098-3B3A8FDC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7 </a:t>
            </a:r>
            <a:r>
              <a:rPr lang="en-US" dirty="0" err="1"/>
              <a:t>cont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B77DBDF-78DA-4A5F-AFA1-AABFF159B9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7754" y="1298575"/>
            <a:ext cx="7681145" cy="5062574"/>
          </a:xfrm>
        </p:spPr>
      </p:pic>
    </p:spTree>
    <p:extLst>
      <p:ext uri="{BB962C8B-B14F-4D97-AF65-F5344CB8AC3E}">
        <p14:creationId xmlns:p14="http://schemas.microsoft.com/office/powerpoint/2010/main" val="3808925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CD9CA-931E-40AB-A022-3C05AD43A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the amazing semester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14E5E-F033-4682-8A17-E3EFB64B6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Have a good summer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5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DC590-3C20-462C-8648-0D26C1B0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204661"/>
            <a:ext cx="8911687" cy="676183"/>
          </a:xfrm>
        </p:spPr>
        <p:txBody>
          <a:bodyPr/>
          <a:lstStyle/>
          <a:p>
            <a:r>
              <a:rPr lang="en-US" dirty="0"/>
              <a:t>The Questions Themselves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50E77-8327-47E8-A379-953BF0BC4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156" y="1068198"/>
            <a:ext cx="8915400" cy="377762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Using </a:t>
            </a:r>
            <a:r>
              <a:rPr lang="en-US" dirty="0" err="1"/>
              <a:t>MultiSim</a:t>
            </a:r>
            <a:r>
              <a:rPr lang="en-US" dirty="0"/>
              <a:t>, Excel and hand calculations create a set of notes that show how to:</a:t>
            </a:r>
          </a:p>
          <a:p>
            <a:r>
              <a:rPr lang="en-US" dirty="0"/>
              <a:t>1.) Multiple resistors combine in series and parallel.</a:t>
            </a:r>
          </a:p>
          <a:p>
            <a:r>
              <a:rPr lang="en-US" dirty="0"/>
              <a:t>2.) By example calculate RT, IT, PT, and all the nodal voltages, branch currents and power</a:t>
            </a:r>
            <a:br>
              <a:rPr lang="en-US" dirty="0"/>
            </a:br>
            <a:r>
              <a:rPr lang="en-US" dirty="0"/>
              <a:t>      dissipation of a resistor network. </a:t>
            </a:r>
          </a:p>
          <a:p>
            <a:r>
              <a:rPr lang="en-US" dirty="0"/>
              <a:t>3.) By example calculate the Thevenin Resistance and Voltage of a resistor network. </a:t>
            </a:r>
          </a:p>
          <a:p>
            <a:r>
              <a:rPr lang="en-US" dirty="0"/>
              <a:t>4.) Multiple capacitors combine in series and parallel.</a:t>
            </a:r>
          </a:p>
          <a:p>
            <a:r>
              <a:rPr lang="en-US" dirty="0"/>
              <a:t>5.) Multiple inductors  combine in series and parallel.</a:t>
            </a:r>
          </a:p>
          <a:p>
            <a:r>
              <a:rPr lang="en-US" dirty="0"/>
              <a:t>6.) Using a simple RC circuit determine the</a:t>
            </a:r>
            <a:br>
              <a:rPr lang="en-US" dirty="0"/>
            </a:br>
            <a:r>
              <a:rPr lang="en-US" dirty="0"/>
              <a:t>   a.) Time Constant (not needed)</a:t>
            </a:r>
            <a:br>
              <a:rPr lang="en-US" dirty="0"/>
            </a:br>
            <a:r>
              <a:rPr lang="en-US" dirty="0"/>
              <a:t>   b.) Create a graph that shows the RC time constant as a function of time (not needed)</a:t>
            </a:r>
            <a:br>
              <a:rPr lang="en-US" dirty="0"/>
            </a:br>
            <a:r>
              <a:rPr lang="en-US" dirty="0"/>
              <a:t>   c.) Determine XC at a fixed frequency</a:t>
            </a:r>
            <a:br>
              <a:rPr lang="en-US" dirty="0"/>
            </a:br>
            <a:r>
              <a:rPr lang="en-US" dirty="0"/>
              <a:t>   d.) Create a graph that shows how XC changes as a function of frequency</a:t>
            </a:r>
            <a:br>
              <a:rPr lang="en-US" dirty="0"/>
            </a:br>
            <a:r>
              <a:rPr lang="en-US" dirty="0"/>
              <a:t>   e.) Plot the frequency response</a:t>
            </a:r>
          </a:p>
          <a:p>
            <a:r>
              <a:rPr lang="en-US" dirty="0"/>
              <a:t>7.) Using a simple RL circuit determine the</a:t>
            </a:r>
            <a:br>
              <a:rPr lang="en-US" dirty="0"/>
            </a:br>
            <a:r>
              <a:rPr lang="en-US" dirty="0"/>
              <a:t>   a.) Time Constant (not needed)</a:t>
            </a:r>
            <a:br>
              <a:rPr lang="en-US" dirty="0"/>
            </a:br>
            <a:r>
              <a:rPr lang="en-US" dirty="0"/>
              <a:t>   b.) Create a graph that shows the RL time constant as a function of time (not needed)</a:t>
            </a:r>
            <a:br>
              <a:rPr lang="en-US" dirty="0"/>
            </a:br>
            <a:r>
              <a:rPr lang="en-US" dirty="0"/>
              <a:t>   c.) Determine XL at a fixed frequency</a:t>
            </a:r>
            <a:br>
              <a:rPr lang="en-US" dirty="0"/>
            </a:br>
            <a:r>
              <a:rPr lang="en-US" dirty="0"/>
              <a:t>   d.) Create a graph that shows how XL changes as a function of frequency</a:t>
            </a:r>
            <a:br>
              <a:rPr lang="en-US" dirty="0"/>
            </a:br>
            <a:r>
              <a:rPr lang="en-US" dirty="0"/>
              <a:t>   e.) Plot the frequency response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25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4F3C9-860E-4EBD-9B5A-12CA111DD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4533" y="202369"/>
            <a:ext cx="8911687" cy="1280890"/>
          </a:xfrm>
        </p:spPr>
        <p:txBody>
          <a:bodyPr/>
          <a:lstStyle/>
          <a:p>
            <a:r>
              <a:rPr lang="en-US" dirty="0"/>
              <a:t>Question 1</a:t>
            </a:r>
            <a:br>
              <a:rPr lang="en-US" dirty="0"/>
            </a:br>
            <a:r>
              <a:rPr lang="en-US" sz="1800" dirty="0"/>
              <a:t>Combine multiple resistors in serial and parallel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84E23C-F973-4E38-BE5E-0EDFC8F03E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0461" y="1905000"/>
            <a:ext cx="5739916" cy="190526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A1F6A8-8071-4F49-A968-9B6192395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461" y="3890815"/>
            <a:ext cx="5739916" cy="21243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0559AB-3109-4CAF-96F7-5692444B8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9992" y="2343211"/>
            <a:ext cx="5792008" cy="293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39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AAE8-475F-4E3D-93F7-D00EF46C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2</a:t>
            </a:r>
            <a:br>
              <a:rPr lang="en-US" dirty="0"/>
            </a:br>
            <a:r>
              <a:rPr lang="en-US" sz="2000" dirty="0"/>
              <a:t>By example calculate RT, IT, PT, and all the nodal voltages, branch currents and power dissipation of a resistor network. </a:t>
            </a:r>
            <a:br>
              <a:rPr lang="en-US" sz="2000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50B0B4-4CF2-4D67-956F-78C4BADEF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730" y="1612623"/>
            <a:ext cx="8878539" cy="462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66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AAE8-475F-4E3D-93F7-D00EF46C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3</a:t>
            </a:r>
            <a:br>
              <a:rPr lang="en-US" dirty="0"/>
            </a:br>
            <a:r>
              <a:rPr lang="en-US" sz="2000" dirty="0"/>
              <a:t>By example calculate the Thevenin Resistance and Voltage of a resistor network.</a:t>
            </a:r>
            <a:br>
              <a:rPr lang="en-US" sz="2000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70331F-2144-4BAC-BF11-1E71920F3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156" y="1468054"/>
            <a:ext cx="6773220" cy="528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433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1BD2E-6167-40E8-AC9E-DE82E637D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25" y="268510"/>
            <a:ext cx="8911687" cy="1280890"/>
          </a:xfrm>
        </p:spPr>
        <p:txBody>
          <a:bodyPr/>
          <a:lstStyle/>
          <a:p>
            <a:r>
              <a:rPr lang="en-US" dirty="0"/>
              <a:t>Question 3 </a:t>
            </a:r>
            <a:r>
              <a:rPr lang="en-US" dirty="0" err="1"/>
              <a:t>cont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0C03AE-98FF-438C-8776-FAB313978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467" y="1644429"/>
            <a:ext cx="5902933" cy="428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13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AAE8-475F-4E3D-93F7-D00EF46C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4</a:t>
            </a:r>
            <a:br>
              <a:rPr lang="en-US" dirty="0"/>
            </a:br>
            <a:r>
              <a:rPr lang="en-US" sz="2000" dirty="0"/>
              <a:t>Combine multiple capacitors combine in series and parallel.</a:t>
            </a:r>
            <a:br>
              <a:rPr lang="en-US" sz="2000" dirty="0"/>
            </a:br>
            <a:br>
              <a:rPr lang="en-US" sz="2000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0E774A-64BC-450E-9600-09A8B27D5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910" y="1218413"/>
            <a:ext cx="8097380" cy="563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993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AAE8-475F-4E3D-93F7-D00EF46C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5</a:t>
            </a:r>
            <a:br>
              <a:rPr lang="en-US" dirty="0"/>
            </a:br>
            <a:r>
              <a:rPr lang="en-US" sz="2000" dirty="0"/>
              <a:t>Combine multiple inductors in series and parallel.</a:t>
            </a:r>
            <a:br>
              <a:rPr lang="en-US" sz="2000" dirty="0"/>
            </a:br>
            <a:br>
              <a:rPr lang="en-US" sz="2000" dirty="0"/>
            </a:b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D7D433C-1484-4CEF-A83F-1C27C78C1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620" y="1726881"/>
            <a:ext cx="8668960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516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AAE8-475F-4E3D-93F7-D00EF46CE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06333"/>
            <a:ext cx="8911687" cy="849367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6</a:t>
            </a:r>
            <a:br>
              <a:rPr lang="en-US" dirty="0"/>
            </a:br>
            <a:br>
              <a:rPr lang="en-US" sz="2000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8C024D-E85B-4781-AD1D-0D8893B513ED}"/>
              </a:ext>
            </a:extLst>
          </p:cNvPr>
          <p:cNvSpPr txBox="1"/>
          <p:nvPr/>
        </p:nvSpPr>
        <p:spPr>
          <a:xfrm>
            <a:off x="1640156" y="1155700"/>
            <a:ext cx="957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a simple RC circuit determine the</a:t>
            </a:r>
            <a:br>
              <a:rPr lang="en-US" dirty="0"/>
            </a:br>
            <a:r>
              <a:rPr lang="en-US" dirty="0"/>
              <a:t>   a.) Time Constant (not needed)</a:t>
            </a:r>
            <a:br>
              <a:rPr lang="en-US" dirty="0"/>
            </a:br>
            <a:r>
              <a:rPr lang="en-US" dirty="0"/>
              <a:t>   b.) Create a graph that shows the RC time constant as a function of time (not needed)</a:t>
            </a:r>
            <a:br>
              <a:rPr lang="en-US" dirty="0"/>
            </a:br>
            <a:r>
              <a:rPr lang="en-US" dirty="0"/>
              <a:t>   c.) Determine XC at a fixed frequency</a:t>
            </a:r>
            <a:br>
              <a:rPr lang="en-US" dirty="0"/>
            </a:br>
            <a:r>
              <a:rPr lang="en-US" dirty="0"/>
              <a:t>   d.) Create a graph that shows how XC changes as a function of frequency</a:t>
            </a:r>
            <a:br>
              <a:rPr lang="en-US" dirty="0"/>
            </a:br>
            <a:r>
              <a:rPr lang="en-US" dirty="0"/>
              <a:t>   e.) Plot the frequency response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01016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321</TotalTime>
  <Words>111</Words>
  <Application>Microsoft Office PowerPoint</Application>
  <PresentationFormat>Widescreen</PresentationFormat>
  <Paragraphs>28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Wingdings</vt:lpstr>
      <vt:lpstr>Wingdings 3</vt:lpstr>
      <vt:lpstr>Wisp</vt:lpstr>
      <vt:lpstr>7 Deadly Questions</vt:lpstr>
      <vt:lpstr>The Questions Themselves</vt:lpstr>
      <vt:lpstr>Question 1 Combine multiple resistors in serial and parallel </vt:lpstr>
      <vt:lpstr>Question 2 By example calculate RT, IT, PT, and all the nodal voltages, branch currents and power dissipation of a resistor network.  </vt:lpstr>
      <vt:lpstr>Question 3 By example calculate the Thevenin Resistance and Voltage of a resistor network. </vt:lpstr>
      <vt:lpstr>Question 3 cont</vt:lpstr>
      <vt:lpstr>Question 4 Combine multiple capacitors combine in series and parallel.  </vt:lpstr>
      <vt:lpstr>Question 5 Combine multiple inductors in series and parallel.  </vt:lpstr>
      <vt:lpstr>Question 6  </vt:lpstr>
      <vt:lpstr>Question 6 cont  </vt:lpstr>
      <vt:lpstr>Question 6 cont  </vt:lpstr>
      <vt:lpstr>Question 7  </vt:lpstr>
      <vt:lpstr>Question 7  </vt:lpstr>
      <vt:lpstr>Question 7 cont</vt:lpstr>
      <vt:lpstr>Thanks for the amazing semester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Deadly Questions</dc:title>
  <dc:creator>Brandon Steup</dc:creator>
  <cp:lastModifiedBy>Brandon Steup</cp:lastModifiedBy>
  <cp:revision>12</cp:revision>
  <dcterms:created xsi:type="dcterms:W3CDTF">2018-05-10T19:26:41Z</dcterms:created>
  <dcterms:modified xsi:type="dcterms:W3CDTF">2018-05-11T00:50:44Z</dcterms:modified>
</cp:coreProperties>
</file>